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5625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244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7334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8091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53120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46970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7514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5085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2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275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7760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02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112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9805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2295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3199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7D082-D7D8-4E00-8E6B-F13E2A03AC63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A155294-A631-43DC-A8A1-85A534EC06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7269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795735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1E992-B14A-4FD5-8E41-E19C83492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bg2"/>
          </a:solidFill>
        </p:grpSpPr>
        <p:sp>
          <p:nvSpPr>
            <p:cNvPr id="11" name="Freeform 27">
              <a:extLst>
                <a:ext uri="{FF2B5EF4-FFF2-40B4-BE49-F238E27FC236}">
                  <a16:creationId xmlns:a16="http://schemas.microsoft.com/office/drawing/2014/main" id="{69C544B6-3EB8-40C0-BBA0-D6825A339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>
              <a:extLst>
                <a:ext uri="{FF2B5EF4-FFF2-40B4-BE49-F238E27FC236}">
                  <a16:creationId xmlns:a16="http://schemas.microsoft.com/office/drawing/2014/main" id="{008ED5F3-C2B0-4C4B-864A-381723C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>
              <a:extLst>
                <a:ext uri="{FF2B5EF4-FFF2-40B4-BE49-F238E27FC236}">
                  <a16:creationId xmlns:a16="http://schemas.microsoft.com/office/drawing/2014/main" id="{23CC4B0B-BFBC-4B5D-87E1-9E6415263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C346C5BB-C560-432B-B712-CC4188B6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A5D527C1-B6DA-42CF-8499-7561AF3C1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>
              <a:extLst>
                <a:ext uri="{FF2B5EF4-FFF2-40B4-BE49-F238E27FC236}">
                  <a16:creationId xmlns:a16="http://schemas.microsoft.com/office/drawing/2014/main" id="{79811171-A408-48D1-B498-29EEB218D8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>
              <a:extLst>
                <a:ext uri="{FF2B5EF4-FFF2-40B4-BE49-F238E27FC236}">
                  <a16:creationId xmlns:a16="http://schemas.microsoft.com/office/drawing/2014/main" id="{CAB35AA3-C384-40C1-972D-E9CF2ECEB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>
              <a:extLst>
                <a:ext uri="{FF2B5EF4-FFF2-40B4-BE49-F238E27FC236}">
                  <a16:creationId xmlns:a16="http://schemas.microsoft.com/office/drawing/2014/main" id="{F1FB2FB4-BDB4-49C0-B229-C44C3A652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911B13BF-C299-4EDA-AC49-B43C6E01B0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46744126-7C1B-4B5B-BBB2-8F25CE557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>
              <a:extLst>
                <a:ext uri="{FF2B5EF4-FFF2-40B4-BE49-F238E27FC236}">
                  <a16:creationId xmlns:a16="http://schemas.microsoft.com/office/drawing/2014/main" id="{5DCDFB75-55EC-4221-A026-2DF2C8ACB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>
              <a:extLst>
                <a:ext uri="{FF2B5EF4-FFF2-40B4-BE49-F238E27FC236}">
                  <a16:creationId xmlns:a16="http://schemas.microsoft.com/office/drawing/2014/main" id="{F9DB045F-5C45-45BF-AFCB-2EA8DE14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4" name="Freeform 11">
            <a:extLst>
              <a:ext uri="{FF2B5EF4-FFF2-40B4-BE49-F238E27FC236}">
                <a16:creationId xmlns:a16="http://schemas.microsoft.com/office/drawing/2014/main" id="{1E86F813-D67B-409D-AA77-FA8878C2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35FF606-6450-4118-A36F-E0BB559572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834" y="4581314"/>
            <a:ext cx="3348069" cy="1737193"/>
          </a:xfrm>
        </p:spPr>
        <p:txBody>
          <a:bodyPr anchor="ctr">
            <a:normAutofit/>
          </a:bodyPr>
          <a:lstStyle/>
          <a:p>
            <a:pPr algn="r">
              <a:spcAft>
                <a:spcPts val="800"/>
              </a:spcAft>
            </a:pPr>
            <a:r>
              <a:rPr lang="ru-RU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Выполнила ученица:</a:t>
            </a:r>
            <a:endParaRPr lang="ru-RU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spcAft>
                <a:spcPts val="800"/>
              </a:spcAft>
            </a:pPr>
            <a:r>
              <a:rPr lang="ru-RU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9 «Д» класса</a:t>
            </a:r>
            <a:endParaRPr lang="ru-RU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spcAft>
                <a:spcPts val="800"/>
              </a:spcAft>
            </a:pPr>
            <a:r>
              <a:rPr lang="ru-RU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Душейко Дарья Васильевна</a:t>
            </a:r>
            <a:endParaRPr lang="ru-RU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F0BB6E0-44F4-4938-8070-5992040BD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BFB461-DB15-4708-B634-D53E1C5A61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8969" y="804335"/>
            <a:ext cx="5768697" cy="5249332"/>
          </a:xfrm>
        </p:spPr>
        <p:txBody>
          <a:bodyPr anchor="ctr">
            <a:normAutofit/>
          </a:bodyPr>
          <a:lstStyle/>
          <a:p>
            <a:r>
              <a:rPr lang="ru-RU" sz="66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Мой мини фоторедактор</a:t>
            </a:r>
            <a:endParaRPr lang="ru-RU" sz="6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573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4DE604-6207-4497-9301-DCEA3BC2C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3992"/>
            <a:ext cx="217387" cy="239956"/>
          </a:xfrm>
        </p:spPr>
        <p:txBody>
          <a:bodyPr>
            <a:normAutofit/>
          </a:bodyPr>
          <a:lstStyle/>
          <a:p>
            <a:r>
              <a:rPr lang="en-US" sz="800" dirty="0"/>
              <a:t>.</a:t>
            </a:r>
            <a:endParaRPr lang="ru-RU" sz="8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B9C7AD-A197-44DA-BC24-6E89A2B12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071" y="153099"/>
            <a:ext cx="6040073" cy="6551801"/>
          </a:xfrm>
        </p:spPr>
        <p:txBody>
          <a:bodyPr>
            <a:normAutofit fontScale="92500" lnSpcReduction="10000"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Night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жёлтый, чёрный, синий и серый цвета.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Sweet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белого, розового, голубого цвета.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красного, розового, голубого цвета.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Original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Открывает оригинал картинки.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873248D-2AD6-4CD5-8889-3024939998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59" t="13471" r="42707" b="32508"/>
          <a:stretch/>
        </p:blipFill>
        <p:spPr>
          <a:xfrm>
            <a:off x="611209" y="4519072"/>
            <a:ext cx="2862997" cy="211495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657890-A6A0-478C-8F8D-9BB7408BD5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60" t="13196" r="42861" b="32508"/>
          <a:stretch/>
        </p:blipFill>
        <p:spPr>
          <a:xfrm>
            <a:off x="2949060" y="3325429"/>
            <a:ext cx="2862996" cy="213374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71DEBA-57FD-4580-94F8-AC361375C0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28" t="13196" r="42783" b="32371"/>
          <a:stretch/>
        </p:blipFill>
        <p:spPr>
          <a:xfrm>
            <a:off x="2837470" y="223970"/>
            <a:ext cx="2974586" cy="220587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913F8A2-7517-4245-A062-5BEEC19CF6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238" t="13196" r="42783" b="32096"/>
          <a:stretch/>
        </p:blipFill>
        <p:spPr>
          <a:xfrm>
            <a:off x="499619" y="1724698"/>
            <a:ext cx="2974587" cy="223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952721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041554-A92D-4E06-B604-ACB0DA760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917" y="316396"/>
            <a:ext cx="4890055" cy="776851"/>
          </a:xfrm>
        </p:spPr>
        <p:txBody>
          <a:bodyPr>
            <a:normAutofit fontScale="90000"/>
          </a:bodyPr>
          <a:lstStyle/>
          <a:p>
            <a:r>
              <a:rPr lang="ru-RU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Поворот изображения.</a:t>
            </a:r>
            <a:br>
              <a:rPr lang="ru-RU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838EE3-B84B-496B-B1BD-29ABB1679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8836" y="989901"/>
            <a:ext cx="6954473" cy="5587068"/>
          </a:xfrm>
        </p:spPr>
        <p:txBody>
          <a:bodyPr>
            <a:normAutofit/>
          </a:bodyPr>
          <a:lstStyle/>
          <a:p>
            <a:pPr indent="0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обозначения месторасположения фильтров был создан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label_4,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которому присвоили название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«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TURNS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». Фоновый цвет меняется в зависимости от выбора пользователя с помощью класса </a:t>
            </a:r>
            <a:r>
              <a:rPr lang="ru-RU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QColorDialog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библиотеки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PyQt5.QtWidgets.</a:t>
            </a:r>
            <a:endParaRPr lang="en-US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r>
              <a:rPr lang="ru-RU" sz="1800" b="1" cap="small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 </a:t>
            </a:r>
            <a:r>
              <a:rPr lang="ru-RU" sz="1800" b="1" cap="small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788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Функция поворачивает картинку на 90 градусов в право.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35915" indent="0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800" b="1" cap="small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b="1" cap="small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180 </a:t>
            </a:r>
            <a:r>
              <a:rPr lang="ru-RU" sz="1800" b="1" cap="small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788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Функция поворачивает картинку на 180 градусов в право.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35915" indent="0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b="1" cap="small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270 </a:t>
            </a:r>
            <a:r>
              <a:rPr lang="ru-RU" sz="1800" b="1" cap="small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788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Функция поворачивает картинку на 270 градусов в право. 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50ADA9-2848-45DD-99D3-4748CAE6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686" t="5308" r="29253" b="65500"/>
          <a:stretch/>
        </p:blipFill>
        <p:spPr>
          <a:xfrm>
            <a:off x="612741" y="1093247"/>
            <a:ext cx="4062953" cy="553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40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D2CFA3-95B2-4CF7-9896-47D94002C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108" y="338885"/>
            <a:ext cx="4588051" cy="751684"/>
          </a:xfrm>
        </p:spPr>
        <p:txBody>
          <a:bodyPr>
            <a:normAutofit/>
          </a:bodyPr>
          <a:lstStyle/>
          <a:p>
            <a:r>
              <a:rPr lang="ru-RU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Рамки для изображения.</a:t>
            </a:r>
            <a:endParaRPr lang="ru-RU" sz="48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747E92-452A-40BF-87A9-537F2AC51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0015" y="1090569"/>
            <a:ext cx="6082017" cy="5428546"/>
          </a:xfrm>
        </p:spPr>
        <p:txBody>
          <a:bodyPr>
            <a:normAutofit/>
          </a:bodyPr>
          <a:lstStyle/>
          <a:p>
            <a:pPr marL="114300" indent="0" algn="just">
              <a:lnSpc>
                <a:spcPct val="150000"/>
              </a:lnSpc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своём проекте я реализовала два вида рамок, но особенность этой функции является заключается в том, что используя две рамки одновременно, мы получаем рамки со всех сторон.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RIGHT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LEFT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8864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Данная рамка добавляет белые полосы с правой и левой сторон. 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45745" indent="0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ABOVE and BOTTOM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8864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Данная рамка добавляет белые полосы снизу и сверху картинки. 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F5A0D6-5A5C-459F-903E-566E14E287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09" t="12454" r="41382" b="31260"/>
          <a:stretch/>
        </p:blipFill>
        <p:spPr>
          <a:xfrm>
            <a:off x="2696066" y="980389"/>
            <a:ext cx="3083949" cy="22186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0F0B28-A6D4-4421-B4A6-BD0C1ED5D4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68" t="12372" r="41701" b="31271"/>
          <a:stretch/>
        </p:blipFill>
        <p:spPr>
          <a:xfrm>
            <a:off x="329968" y="2808821"/>
            <a:ext cx="2873189" cy="209237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E265751-F977-44F6-89BF-21259AF7BF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77" t="12097" r="42010" b="31270"/>
          <a:stretch/>
        </p:blipFill>
        <p:spPr>
          <a:xfrm>
            <a:off x="3035431" y="4551060"/>
            <a:ext cx="2818614" cy="209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507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EDF92B-C770-4A61-92F2-A228F377F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3720" y="281031"/>
            <a:ext cx="4960880" cy="751684"/>
          </a:xfrm>
        </p:spPr>
        <p:txBody>
          <a:bodyPr>
            <a:normAutofit fontScale="90000"/>
          </a:bodyPr>
          <a:lstStyle/>
          <a:p>
            <a:r>
              <a:rPr lang="ru-RU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Настройк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изображения</a:t>
            </a:r>
            <a:r>
              <a:rPr lang="ru-RU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ru-RU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0ACFD4-14E6-44C1-B467-16961478E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032715"/>
            <a:ext cx="7449424" cy="5544256"/>
          </a:xfrm>
        </p:spPr>
        <p:txBody>
          <a:bodyPr>
            <a:normAutofit fontScale="92500"/>
          </a:bodyPr>
          <a:lstStyle/>
          <a:p>
            <a:pPr marL="400050" indent="-2857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Настройка прозрачности изображения.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В своём проекте я соединила изменение значение прозрачности картинки с изменением    положения бегунка на слайдере.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Изначение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их цветов по формуле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NEWCOLOR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OLDCOLOR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* (1 -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prosent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+ 211 *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prosent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00050" indent="-2857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Настройка размытия изображения.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своём проекте я соединила изменение значение размытости картинки с изменением положения бегунка на слайдере. </a:t>
            </a:r>
          </a:p>
          <a:p>
            <a:pPr marL="628650" indent="-2857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Настройка количества цветов на изображении</a:t>
            </a:r>
          </a:p>
          <a:p>
            <a:pPr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 своём проекте я создала отдельное поле для того, чтобы пользователей мог вписать количество цветов, которое он хочет оставить на картинке.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639EE51-9A24-4EF0-9D16-C4BD61E49A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283" t="5636" r="15103" b="23024"/>
          <a:stretch/>
        </p:blipFill>
        <p:spPr>
          <a:xfrm>
            <a:off x="597256" y="884659"/>
            <a:ext cx="3476807" cy="569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94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FE7120-8ACA-47B1-93BE-811DCF9AE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5499" y="280162"/>
            <a:ext cx="4898444" cy="776851"/>
          </a:xfrm>
        </p:spPr>
        <p:txBody>
          <a:bodyPr>
            <a:normAutofit/>
          </a:bodyPr>
          <a:lstStyle/>
          <a:p>
            <a:r>
              <a:rPr lang="ru-RU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Особенности проекта</a:t>
            </a:r>
            <a:endParaRPr lang="ru-RU" sz="6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484870-3BB4-4557-8E69-D3B08B5F5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7424" y="2068535"/>
            <a:ext cx="8573547" cy="4223208"/>
          </a:xfrm>
        </p:spPr>
        <p:txBody>
          <a:bodyPr>
            <a:normAutofit lnSpcReduction="10000"/>
          </a:bodyPr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Главной особенность моей программы является то, что пользователь может выбрать и отредактировать любую фотографию, которая есть на устройстве. Также любую изменённую фотографию можно сохранить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помощью специальной кнопки. </a:t>
            </a:r>
          </a:p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придания фонового цвета проекту, был создан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label_9,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которому я  присвоила светло-голубой цвет.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Также для улучшения дизайна программы были созданы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label_3 и label_5,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которые постоянно меняют цвета, в зависимости от цвета последнего пикселя картинки.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74BE35-F2F5-4A02-88B2-E1BAE4663A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64" t="7423" r="42242" b="86942"/>
          <a:stretch/>
        </p:blipFill>
        <p:spPr>
          <a:xfrm>
            <a:off x="537762" y="1401869"/>
            <a:ext cx="6409794" cy="51426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151D1D-8813-490F-A701-8AEF71DEE6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325" t="82886" r="5638" b="8624"/>
          <a:stretch/>
        </p:blipFill>
        <p:spPr>
          <a:xfrm>
            <a:off x="3258676" y="6153036"/>
            <a:ext cx="8032906" cy="58221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CA2C50C-0FE9-4321-8209-1E0CD31557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510" t="5636" r="1727" b="32782"/>
          <a:stretch/>
        </p:blipFill>
        <p:spPr>
          <a:xfrm>
            <a:off x="537762" y="2260991"/>
            <a:ext cx="2244348" cy="422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243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4619543" cy="685403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F2250F-7625-43D6-B773-299163382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tx1"/>
                </a:solidFill>
              </a:rPr>
              <a:t>Библиотеки в программе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D0BF95-AC10-4939-AFF6-607A14C62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Clr>
                <a:srgbClr val="1DFE60"/>
              </a:buClr>
              <a:buNone/>
            </a:pP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данной программе используются такие модули, библиотеки, инструменты и классы, как: </a:t>
            </a:r>
          </a:p>
          <a:p>
            <a:pPr>
              <a:lnSpc>
                <a:spcPct val="90000"/>
              </a:lnSpc>
              <a:buClr>
                <a:srgbClr val="1DFE60"/>
              </a:buClr>
              <a:buFont typeface="Arial" panose="020B0604020202020204" pitchFamily="34" charset="0"/>
              <a:buChar char="•"/>
            </a:pP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модуль </a:t>
            </a:r>
            <a:r>
              <a:rPr lang="ru-RU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sys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</a:p>
          <a:p>
            <a:pPr>
              <a:lnSpc>
                <a:spcPct val="90000"/>
              </a:lnSpc>
              <a:buClr>
                <a:srgbClr val="1DFE60"/>
              </a:buClr>
              <a:buFont typeface="Arial" panose="020B0604020202020204" pitchFamily="34" charset="0"/>
              <a:buChar char="•"/>
            </a:pP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библиотека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PyQt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 </a:t>
            </a: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 модулем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uic</a:t>
            </a:r>
            <a:r>
              <a:rPr lang="en-US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классами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QApplication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QMainWindow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QWidget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QPushButton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QPixmap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QLabel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QMainWindow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QColorDialog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QLCDNumber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QSlider</a:t>
            </a:r>
            <a:r>
              <a:rPr lang="en-US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QVBoxLayout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Qt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</a:p>
          <a:p>
            <a:pPr>
              <a:lnSpc>
                <a:spcPct val="90000"/>
              </a:lnSpc>
              <a:buClr>
                <a:srgbClr val="1DFE60"/>
              </a:buClr>
              <a:buFont typeface="Arial" panose="020B0604020202020204" pitchFamily="34" charset="0"/>
              <a:buChar char="•"/>
            </a:pP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библиотека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PIL </a:t>
            </a: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инструментами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ImageFilter</a:t>
            </a:r>
            <a:r>
              <a:rPr lang="ru-RU" sz="17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</a:t>
            </a:r>
            <a:r>
              <a:rPr lang="ru-RU" sz="17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b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ImageDraw</a:t>
            </a:r>
            <a:endParaRPr lang="ru-RU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buClr>
                <a:srgbClr val="1DFE60"/>
              </a:buClr>
            </a:pPr>
            <a:endParaRPr lang="ru-RU" sz="170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397E09C-87B0-4B32-9592-FAE4FBFF61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37" r="6435"/>
          <a:stretch/>
        </p:blipFill>
        <p:spPr>
          <a:xfrm>
            <a:off x="4619543" y="10"/>
            <a:ext cx="757245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165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879851-1A1D-4246-AAA1-C484E858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23E2B7-C268-4000-97D6-CC19C9D8F6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966" b="1892"/>
          <a:stretch/>
        </p:blipFill>
        <p:spPr>
          <a:xfrm>
            <a:off x="-7237" y="10"/>
            <a:ext cx="1219200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76C5A1-BBE8-46E4-8321-A91B617E4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4000" y="624110"/>
            <a:ext cx="2184000" cy="808764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</a:rPr>
              <a:t>Выводы.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4C6F53-230B-4B0A-9E79-0F756B56F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8482" y="2177592"/>
            <a:ext cx="8848718" cy="3733630"/>
          </a:xfrm>
        </p:spPr>
        <p:txBody>
          <a:bodyPr>
            <a:normAutofit/>
          </a:bodyPr>
          <a:lstStyle/>
          <a:p>
            <a:pPr>
              <a:buClr>
                <a:srgbClr val="00EE6C"/>
              </a:buClr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 создала свой личный редактор фотографий, который изменяет картинки и фотографии. Он имеет яркий, интересный дизайн. Программа имеет удобный и понятный интерфейс с множеством различных функций, которые выполняют абсолютно разные действия. Также в программе я постаралась использовать как можно больше технологий языка питона.</a:t>
            </a:r>
          </a:p>
          <a:p>
            <a:pPr>
              <a:buClr>
                <a:srgbClr val="00EE6C"/>
              </a:buClr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Но как и любая программа, она нуждается в улучшении и обновлении. В нее можно добавить такие возможности, как создания коллажа, наложение изображений, возможность рисования и добавления текста на картинке.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130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4E9F44E-02E7-4A97-B7DB-1DB0F1F4E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154F2546-BFC4-4B9A-B22A-40C22269F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4BB2355B-3CC7-4F78-AEE5-42361DBF4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031B8A19-2FD3-4302-91CF-C8B6F93B3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73162A24-700C-424E-96EC-86CB156D0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F0C1D92-E435-4491-B392-AB951E055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0212CAD4-9EC5-41A6-B23D-EBA052710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6EFDEEEF-07D4-42EA-BAF2-B6FB6442D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F4FA7A2-4814-4283-AED6-51BE57860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3A80AF23-BF8E-4209-B9DE-1D2A637B4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19128847-0CCA-451D-A00A-2855A4D6D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5007ABF4-C6D7-4D5A-B621-E22A6CDE2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C626D9E0-6E9C-49D1-9350-E85A88DD3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F22DE9C-F188-48E2-A82C-4434A8EEE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02013AA2-1F55-4C5D-AA37-2F66C2056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1FB61D00-6151-464C-A1C0-2F19F6413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A5ED6B64-D948-4BCE-9D88-5BB2FDD8F3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F89D4BEB-9156-4620-A774-3B780CC75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B4A8D726-AC9C-413C-BA61-279C42A85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F17D811C-C413-4847-8A99-0C428A5835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75BC74C6-A8D3-43B7-88D6-D36F1C038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7EEDAFB-AA1B-4B29-B0D8-E3F097A308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2037E8F3-503E-4F56-81D4-C0058A8556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B3B14D57-F75A-402A-B35D-98E84AD68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4AFB6E2F-5AF1-4DB0-851C-8F7492A9E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6725B281-5E62-47B4-873A-9B1261423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6A10670B-6568-4038-91D8-392C78C0CF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62163DB6-3EE7-474C-8726-1A05F7DE4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573513" y="0"/>
            <a:ext cx="5613431" cy="6853245"/>
            <a:chOff x="2487613" y="285750"/>
            <a:chExt cx="2428876" cy="5654676"/>
          </a:xfrm>
          <a:solidFill>
            <a:schemeClr val="accent1"/>
          </a:solidFill>
        </p:grpSpPr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55" name="Freeform 6">
            <a:extLst>
              <a:ext uri="{FF2B5EF4-FFF2-40B4-BE49-F238E27FC236}">
                <a16:creationId xmlns:a16="http://schemas.microsoft.com/office/drawing/2014/main" id="{8576F020-8157-45CE-B1D9-6FA47AFEB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159566"/>
            <a:ext cx="7560245" cy="453886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25731C-ABEF-43B8-B2C6-F18D241B8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215" y="1318591"/>
            <a:ext cx="5102159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773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709258-00F2-4289-AA80-AAAD3727D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ru-RU" b="1" i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Актуальность проекта</a:t>
            </a:r>
            <a:endParaRPr lang="ru-RU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39948-43B7-4BA2-BD2A-408B138C4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pPr>
              <a:buClr>
                <a:srgbClr val="F7A522"/>
              </a:buClr>
            </a:pPr>
            <a:r>
              <a:rPr lang="ru-RU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современном мире социальные сети играют очень важную роль в нашей жизни. Одним из самых популярных сетей является </a:t>
            </a:r>
            <a:r>
              <a:rPr lang="en-US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Instagram</a:t>
            </a:r>
            <a:r>
              <a:rPr lang="ru-RU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где люди обмениваются различными фотографиями и видео. Для того, чтобы привлечь внимание других пользователей они делают контент более ярким и красочным. В этом людям помогают фоторедакторы.</a:t>
            </a:r>
            <a:endParaRPr lang="ru-RU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Clr>
                <a:srgbClr val="F7A522"/>
              </a:buClr>
            </a:pPr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6BD31F-963B-4E44-BD77-6108E20CE8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4"/>
          <a:stretch/>
        </p:blipFill>
        <p:spPr>
          <a:xfrm>
            <a:off x="4619543" y="10"/>
            <a:ext cx="757245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101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5879851-1A1D-4246-AAA1-C484E858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29DF72E-0C7F-416B-981E-56CA106075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237" y="10"/>
            <a:ext cx="12192000" cy="6857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149B62-DE33-45CB-B212-E9A84EF8D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514" y="624109"/>
            <a:ext cx="232652" cy="262011"/>
          </a:xfrm>
        </p:spPr>
        <p:txBody>
          <a:bodyPr>
            <a:normAutofit/>
          </a:bodyPr>
          <a:lstStyle/>
          <a:p>
            <a:r>
              <a:rPr lang="ru-RU" sz="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4C72F4-F210-4ED5-948C-9656D57F8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457" y="892488"/>
            <a:ext cx="6105550" cy="5073023"/>
          </a:xfrm>
        </p:spPr>
        <p:txBody>
          <a:bodyPr>
            <a:normAutofit/>
          </a:bodyPr>
          <a:lstStyle/>
          <a:p>
            <a:pPr indent="0">
              <a:lnSpc>
                <a:spcPct val="90000"/>
              </a:lnSpc>
              <a:spcAft>
                <a:spcPts val="800"/>
              </a:spcAft>
              <a:buClr>
                <a:srgbClr val="8DFF00"/>
              </a:buClr>
              <a:buNone/>
              <a:tabLst>
                <a:tab pos="5829300" algn="l"/>
              </a:tabLst>
            </a:pPr>
            <a:r>
              <a:rPr lang="ru-RU" sz="14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 работы: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90000"/>
              </a:lnSpc>
              <a:spcAft>
                <a:spcPts val="800"/>
              </a:spcAft>
              <a:buClr>
                <a:srgbClr val="8DFF00"/>
              </a:buClr>
              <a:tabLst>
                <a:tab pos="5829300" algn="l"/>
              </a:tabLst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свой личный фоторедактор собственными руками, с помощью которого можно было бы не только изменять фотографии и картинки, но и делать их интересными для того, чтобы делиться с другими людьми.</a:t>
            </a:r>
          </a:p>
          <a:p>
            <a:pPr indent="450215">
              <a:lnSpc>
                <a:spcPct val="90000"/>
              </a:lnSpc>
              <a:spcAft>
                <a:spcPts val="800"/>
              </a:spcAft>
              <a:buClr>
                <a:srgbClr val="8DFF00"/>
              </a:buClr>
              <a:tabLst>
                <a:tab pos="5829300" algn="l"/>
              </a:tabLst>
            </a:pP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90000"/>
              </a:lnSpc>
              <a:spcAft>
                <a:spcPts val="800"/>
              </a:spcAft>
              <a:buClr>
                <a:srgbClr val="8DFF00"/>
              </a:buClr>
              <a:buNone/>
              <a:tabLst>
                <a:tab pos="5829300" algn="l"/>
              </a:tabLst>
            </a:pPr>
            <a:r>
              <a:rPr lang="ru-RU" sz="14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 практической работы: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spcAft>
                <a:spcPts val="800"/>
              </a:spcAft>
              <a:buClr>
                <a:srgbClr val="8DFF00"/>
              </a:buClr>
              <a:buFont typeface="Symbol" panose="05050102010706020507" pitchFamily="18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программу с ярким, интересным и красивым дизайном;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spcAft>
                <a:spcPts val="800"/>
              </a:spcAft>
              <a:buClr>
                <a:srgbClr val="8DFF00"/>
              </a:buClr>
              <a:buFont typeface="Symbol" panose="05050102010706020507" pitchFamily="18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программу с множеством различных функций;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spcAft>
                <a:spcPts val="800"/>
              </a:spcAft>
              <a:buClr>
                <a:srgbClr val="8DFF00"/>
              </a:buClr>
              <a:buFont typeface="Symbol" panose="05050102010706020507" pitchFamily="18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программу с удобным и понятным интерфейсом в использовании для любого возраста; 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spcAft>
                <a:spcPts val="800"/>
              </a:spcAft>
              <a:buClr>
                <a:srgbClr val="8DFF00"/>
              </a:buClr>
              <a:buFont typeface="Symbol" panose="05050102010706020507" pitchFamily="18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применить в программе как можно больше технологий;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spcAft>
                <a:spcPts val="800"/>
              </a:spcAft>
              <a:buClr>
                <a:srgbClr val="8DFF00"/>
              </a:buClr>
              <a:buFont typeface="Symbol" panose="05050102010706020507" pitchFamily="18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изучить и понять как работают различные функции языка питона; 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buClr>
                <a:srgbClr val="8DFF00"/>
              </a:buClr>
            </a:pP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368616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62EA45-6199-4D4E-B2FA-6D4912648E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7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A5A47686-9FEE-4CF5-850A-81E28E6AA4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0391775" cy="6858000"/>
          </a:xfrm>
          <a:custGeom>
            <a:avLst/>
            <a:gdLst>
              <a:gd name="T0" fmla="*/ 0 w 2184"/>
              <a:gd name="T1" fmla="*/ 1441 h 1441"/>
              <a:gd name="T2" fmla="*/ 1482 w 2184"/>
              <a:gd name="T3" fmla="*/ 1441 h 1441"/>
              <a:gd name="T4" fmla="*/ 2161 w 2184"/>
              <a:gd name="T5" fmla="*/ 762 h 1441"/>
              <a:gd name="T6" fmla="*/ 2161 w 2184"/>
              <a:gd name="T7" fmla="*/ 678 h 1441"/>
              <a:gd name="T8" fmla="*/ 1483 w 2184"/>
              <a:gd name="T9" fmla="*/ 0 h 1441"/>
              <a:gd name="T10" fmla="*/ 0 w 2184"/>
              <a:gd name="T11" fmla="*/ 0 h 1441"/>
              <a:gd name="T12" fmla="*/ 0 w 2184"/>
              <a:gd name="T13" fmla="*/ 1441 h 1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4" h="1441">
                <a:moveTo>
                  <a:pt x="0" y="1441"/>
                </a:moveTo>
                <a:cubicBezTo>
                  <a:pt x="1482" y="1441"/>
                  <a:pt x="1482" y="1441"/>
                  <a:pt x="1482" y="1441"/>
                </a:cubicBezTo>
                <a:cubicBezTo>
                  <a:pt x="2161" y="762"/>
                  <a:pt x="2161" y="762"/>
                  <a:pt x="2161" y="762"/>
                </a:cubicBezTo>
                <a:cubicBezTo>
                  <a:pt x="2184" y="739"/>
                  <a:pt x="2184" y="701"/>
                  <a:pt x="2161" y="678"/>
                </a:cubicBezTo>
                <a:cubicBezTo>
                  <a:pt x="1483" y="0"/>
                  <a:pt x="1483" y="0"/>
                  <a:pt x="1483" y="0"/>
                </a:cubicBezTo>
                <a:cubicBezTo>
                  <a:pt x="0" y="0"/>
                  <a:pt x="0" y="0"/>
                  <a:pt x="0" y="0"/>
                </a:cubicBezTo>
                <a:lnTo>
                  <a:pt x="0" y="1441"/>
                </a:lnTo>
                <a:close/>
              </a:path>
            </a:pathLst>
          </a:custGeom>
          <a:solidFill>
            <a:schemeClr val="accent1">
              <a:alpha val="93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C26032-88DD-4E56-B8BE-1760EDBB3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2510" y="579963"/>
            <a:ext cx="4737143" cy="1278467"/>
          </a:xfrm>
        </p:spPr>
        <p:txBody>
          <a:bodyPr anchor="ctr">
            <a:normAutofit/>
          </a:bodyPr>
          <a:lstStyle/>
          <a:p>
            <a:r>
              <a:rPr lang="ru-RU" b="1" dirty="0">
                <a:solidFill>
                  <a:srgbClr val="FEFFFF"/>
                </a:solidFill>
              </a:rPr>
              <a:t>Фильтры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E991FC-1B87-471D-8200-6A14B3DE6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60" y="2284428"/>
            <a:ext cx="6924161" cy="3809999"/>
          </a:xfrm>
        </p:spPr>
        <p:txBody>
          <a:bodyPr>
            <a:normAutofit/>
          </a:bodyPr>
          <a:lstStyle/>
          <a:p>
            <a:pPr indent="450215">
              <a:spcAft>
                <a:spcPts val="800"/>
              </a:spcAft>
              <a:buClr>
                <a:srgbClr val="6AF391"/>
              </a:buClr>
            </a:pPr>
            <a:r>
              <a:rPr lang="ru-RU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обозначения месторасположения фильтров был создан </a:t>
            </a:r>
            <a:r>
              <a:rPr lang="ru-RU" b="1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label_2, </a:t>
            </a:r>
            <a:r>
              <a:rPr lang="ru-RU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которому присвоили название</a:t>
            </a:r>
            <a:r>
              <a:rPr lang="ru-RU" dirty="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«</a:t>
            </a:r>
            <a:r>
              <a:rPr lang="ru-RU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FILLTERS». Фоновый цвет меняется в зависимости от выбора пользователя с помощью класса </a:t>
            </a:r>
            <a:r>
              <a:rPr lang="ru-RU" b="1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QColorDialog</a:t>
            </a:r>
            <a:r>
              <a:rPr lang="ru-RU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библиотеки </a:t>
            </a:r>
            <a:r>
              <a:rPr lang="ru-RU" b="1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PyQt5.QtWidgets.</a:t>
            </a:r>
            <a:endParaRPr lang="ru-RU" dirty="0">
              <a:solidFill>
                <a:srgbClr val="FE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800"/>
              </a:spcAft>
              <a:buClr>
                <a:srgbClr val="6AF391"/>
              </a:buClr>
            </a:pPr>
            <a:r>
              <a:rPr lang="ru-RU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своём проекте я попыталась реализовать как можно больше различных фильтров. Общее количество – 23, + оригинальный.</a:t>
            </a:r>
            <a:endParaRPr lang="ru-RU" dirty="0">
              <a:solidFill>
                <a:srgbClr val="FE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805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6BC4F87-B42B-45DC-B7DC-A08B42FDE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1106"/>
            <a:ext cx="343222" cy="322668"/>
          </a:xfrm>
        </p:spPr>
        <p:txBody>
          <a:bodyPr>
            <a:normAutofit/>
          </a:bodyPr>
          <a:lstStyle/>
          <a:p>
            <a:r>
              <a:rPr lang="ru-RU" sz="800" dirty="0"/>
              <a:t>.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BD940C04-985D-4DAB-A2CD-9F1905173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4176" y="285225"/>
            <a:ext cx="5717824" cy="6433487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ru-RU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old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оставляет на картинке только холодные цвета (зеленый, синий, голубой, фиолетовый).  </a:t>
            </a:r>
          </a:p>
          <a:p>
            <a:pPr marL="457200">
              <a:lnSpc>
                <a:spcPct val="150000"/>
              </a:lnSpc>
            </a:pP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Lime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лаймовые, фиолетовые и изумрудные.  </a:t>
            </a:r>
          </a:p>
          <a:p>
            <a:pPr marL="457200">
              <a:lnSpc>
                <a:spcPct val="150000"/>
              </a:lnSpc>
            </a:pP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Light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более светлые.  </a:t>
            </a:r>
          </a:p>
          <a:p>
            <a:pPr marL="457200">
              <a:lnSpc>
                <a:spcPct val="150000"/>
              </a:lnSpc>
            </a:pP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Dark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более тёмный.</a:t>
            </a:r>
            <a:endParaRPr lang="ru-RU" sz="14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51F6D6C-4B96-4D34-A1C7-98A1B1E9D2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41" t="12096" r="43093" b="32921"/>
          <a:stretch/>
        </p:blipFill>
        <p:spPr>
          <a:xfrm>
            <a:off x="3101419" y="171106"/>
            <a:ext cx="2994581" cy="223893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FDF132B-7F93-454D-86ED-F2E01BF28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1" t="12233" r="43093" b="32922"/>
          <a:stretch/>
        </p:blipFill>
        <p:spPr>
          <a:xfrm>
            <a:off x="306940" y="1423447"/>
            <a:ext cx="3109428" cy="2318994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1A51810-91B4-4586-A8EA-7823E55171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18" t="12371" r="43170" b="32921"/>
          <a:stretch/>
        </p:blipFill>
        <p:spPr>
          <a:xfrm>
            <a:off x="343222" y="4396852"/>
            <a:ext cx="3109427" cy="232186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AB8D4DA-87E5-447B-A039-5A6A59FCB1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618" t="12371" r="43170" b="33058"/>
          <a:stretch/>
        </p:blipFill>
        <p:spPr>
          <a:xfrm>
            <a:off x="3101419" y="3030718"/>
            <a:ext cx="3227315" cy="240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065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2116DF-FEC5-4426-B685-F99B4C3FC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" y="238217"/>
            <a:ext cx="217387" cy="322668"/>
          </a:xfrm>
        </p:spPr>
        <p:txBody>
          <a:bodyPr>
            <a:normAutofit/>
          </a:bodyPr>
          <a:lstStyle/>
          <a:p>
            <a:r>
              <a:rPr lang="ru-RU" sz="800" dirty="0"/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9707CE-C361-4C1D-A0D7-E54D5DD3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5966" y="352337"/>
            <a:ext cx="5561901" cy="6269901"/>
          </a:xfrm>
        </p:spPr>
        <p:txBody>
          <a:bodyPr>
            <a:normAutofit fontScale="85000" lnSpcReduction="10000"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Green -&gt; Pink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изменяя зелёный цвет в розовый. </a:t>
            </a: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Black and Wight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картинку с цветной на черно-белую.</a:t>
            </a: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Orange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оранжевый, фиолетовые и синий. </a:t>
            </a: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 green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различные оттенки зеленый.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360CD2-7672-4395-B16F-EB5007E39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41" t="12371" r="43093" b="33333"/>
          <a:stretch/>
        </p:blipFill>
        <p:spPr>
          <a:xfrm>
            <a:off x="433633" y="1620509"/>
            <a:ext cx="2976153" cy="219734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56E9AE9-1D3E-4BB9-AAD7-FABAFAA75B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2" t="12509" r="43015" b="33196"/>
          <a:stretch/>
        </p:blipFill>
        <p:spPr>
          <a:xfrm>
            <a:off x="531030" y="4498311"/>
            <a:ext cx="2878756" cy="212147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E55C885-18BA-4D21-B60F-2402A4DE66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41" t="12234" r="43093" b="32783"/>
          <a:stretch/>
        </p:blipFill>
        <p:spPr>
          <a:xfrm>
            <a:off x="3207790" y="3162702"/>
            <a:ext cx="2938952" cy="219734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9C38782-8AFC-456D-939D-ADF9FBCC48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618" t="12233" r="43094" b="32922"/>
          <a:stretch/>
        </p:blipFill>
        <p:spPr>
          <a:xfrm>
            <a:off x="3309274" y="352337"/>
            <a:ext cx="2837468" cy="212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5221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750A48-08A9-4AA0-904A-4EF0F8BE6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0162"/>
            <a:ext cx="343222" cy="322668"/>
          </a:xfrm>
        </p:spPr>
        <p:txBody>
          <a:bodyPr>
            <a:normAutofit/>
          </a:bodyPr>
          <a:lstStyle/>
          <a:p>
            <a:r>
              <a:rPr lang="ru-RU" sz="800" dirty="0"/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78F041-DCED-4F1A-BC16-C06F12AB6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134" y="385894"/>
            <a:ext cx="5740866" cy="6283354"/>
          </a:xfrm>
        </p:spPr>
        <p:txBody>
          <a:bodyPr>
            <a:normAutofit fontScale="85000" lnSpcReduction="10000"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Coral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различные оттенки красного.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Ocher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охровые, фиолетовые оттенки.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Negative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полностью противоположные им.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endParaRPr lang="ru-RU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Melon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персиковый, болотный, темно изумрудный цвета.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F233DA-7E72-4825-A73B-6CDE42C19D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18" t="12233" r="43248" b="33471"/>
          <a:stretch/>
        </p:blipFill>
        <p:spPr>
          <a:xfrm>
            <a:off x="443059" y="1649693"/>
            <a:ext cx="3063712" cy="227474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A83D2F-E8CB-45D8-A1C3-58F0ED1141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18" t="12509" r="43170" b="33196"/>
          <a:stretch/>
        </p:blipFill>
        <p:spPr>
          <a:xfrm>
            <a:off x="3167405" y="280161"/>
            <a:ext cx="2954657" cy="218966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C8B17AC-B0D7-45F4-AD20-821175A29A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05" t="12921" r="42706" b="32371"/>
          <a:stretch/>
        </p:blipFill>
        <p:spPr>
          <a:xfrm>
            <a:off x="443059" y="4385807"/>
            <a:ext cx="3063712" cy="228344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F8E789-C888-4F19-9124-84F336E3F2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618" t="12371" r="43094" b="32921"/>
          <a:stretch/>
        </p:blipFill>
        <p:spPr>
          <a:xfrm>
            <a:off x="3277846" y="3094684"/>
            <a:ext cx="2954658" cy="220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045926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BAD0CA-C7C2-4822-92B5-11283B4EF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3385"/>
            <a:ext cx="192219" cy="322668"/>
          </a:xfrm>
        </p:spPr>
        <p:txBody>
          <a:bodyPr>
            <a:normAutofit/>
          </a:bodyPr>
          <a:lstStyle/>
          <a:p>
            <a:r>
              <a:rPr lang="ru-RU" sz="800" dirty="0"/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A61F1A-63C1-4559-9FF7-543BD985B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4630" y="263385"/>
            <a:ext cx="5615541" cy="6321973"/>
          </a:xfrm>
        </p:spPr>
        <p:txBody>
          <a:bodyPr>
            <a:normAutofit fontScale="92500" lnSpcReduction="20000"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Witch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салатовый, голубой цвета.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Watermelon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розовый, изумрудный, жёлтый цвета.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Blueberry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Фильтр изменяет цвета на картинке, преобразуя их в синий, розовый, фиолетовый, сиреневый, голубой цвета.</a:t>
            </a:r>
          </a:p>
          <a:p>
            <a:endParaRPr lang="ru-RU" dirty="0">
              <a:latin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Rowan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Фильтр изменяет цвета на картинке, преобразуя их в зелёный, красный, жёлтый цвета.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6F86942-7C79-4CD4-A6C8-0D3BACFF8E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51" t="12646" r="43015" b="33058"/>
          <a:stretch/>
        </p:blipFill>
        <p:spPr>
          <a:xfrm>
            <a:off x="3252247" y="263385"/>
            <a:ext cx="2715124" cy="201592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95F454-125F-4C48-B6C9-58EF2A8EF7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82" t="12921" r="42629" b="32371"/>
          <a:stretch/>
        </p:blipFill>
        <p:spPr>
          <a:xfrm>
            <a:off x="641023" y="1419725"/>
            <a:ext cx="2863447" cy="213417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0E9C79-7C00-4B90-81EF-639A677CC6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82" t="13059" r="42783" b="32234"/>
          <a:stretch/>
        </p:blipFill>
        <p:spPr>
          <a:xfrm>
            <a:off x="3252247" y="3036796"/>
            <a:ext cx="2852721" cy="213417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4DF1984-B582-4DA4-B9F9-FADEB9B06F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60" t="13333" r="42552" b="31959"/>
          <a:stretch/>
        </p:blipFill>
        <p:spPr>
          <a:xfrm>
            <a:off x="641023" y="4378300"/>
            <a:ext cx="2961228" cy="220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443086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D082AE-D94F-42F9-9D74-5B6095FBA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3917"/>
            <a:ext cx="244543" cy="233729"/>
          </a:xfrm>
        </p:spPr>
        <p:txBody>
          <a:bodyPr>
            <a:normAutofit/>
          </a:bodyPr>
          <a:lstStyle/>
          <a:p>
            <a:r>
              <a:rPr lang="en-US" sz="800" dirty="0"/>
              <a:t>/</a:t>
            </a:r>
            <a:endParaRPr lang="ru-RU" sz="8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E70B07-8259-4865-B625-36FCC04B7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4296" y="367646"/>
            <a:ext cx="5858821" cy="6201562"/>
          </a:xfrm>
        </p:spPr>
        <p:txBody>
          <a:bodyPr>
            <a:normAutofit fontScale="85000" lnSpcReduction="10000"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Mountain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голубой, розовый, жёлтый цвета.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Flower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изумрудные, синие и красные.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  <a:spcAft>
                <a:spcPts val="800"/>
              </a:spcAft>
            </a:pPr>
            <a:endParaRPr lang="ru-RU" dirty="0"/>
          </a:p>
          <a:p>
            <a:pPr marL="0" lvl="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Yellow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Фильтр изменяет цвета на картинке, преобразуя их в различные оттенки жёлтого.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</a:pPr>
            <a:endParaRPr lang="en-US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Sky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Фильтр изменяет цвета на картинке, преобразуя их в фиолетовый, сиреневый, красный цвета. 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7FE309-90EE-47CE-AF6D-BF87824FF8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59" t="13196" r="42783" b="32508"/>
          <a:stretch/>
        </p:blipFill>
        <p:spPr>
          <a:xfrm>
            <a:off x="3092251" y="250781"/>
            <a:ext cx="2658100" cy="197730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F7F58C-256B-4FF3-978D-FFD6E9972C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37" t="13196" r="42706" b="32508"/>
          <a:stretch/>
        </p:blipFill>
        <p:spPr>
          <a:xfrm>
            <a:off x="504186" y="1536569"/>
            <a:ext cx="2884603" cy="214579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0752814-A2E7-4796-AB5C-6B60A9F97F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50" t="13059" r="42783" b="32096"/>
          <a:stretch/>
        </p:blipFill>
        <p:spPr>
          <a:xfrm>
            <a:off x="3272922" y="3261674"/>
            <a:ext cx="2658100" cy="19823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26BF80-BF5C-44B6-AD95-919634B8F0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28" t="13059" r="42705" b="32096"/>
          <a:stretch/>
        </p:blipFill>
        <p:spPr>
          <a:xfrm>
            <a:off x="570174" y="4323001"/>
            <a:ext cx="2884603" cy="215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30379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1050</Words>
  <Application>Microsoft Office PowerPoint</Application>
  <PresentationFormat>Широкоэкранный</PresentationFormat>
  <Paragraphs>125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5" baseType="lpstr">
      <vt:lpstr>Arial</vt:lpstr>
      <vt:lpstr>Calibri</vt:lpstr>
      <vt:lpstr>Century Gothic</vt:lpstr>
      <vt:lpstr>Symbol</vt:lpstr>
      <vt:lpstr>Times New Roman</vt:lpstr>
      <vt:lpstr>Wingdings</vt:lpstr>
      <vt:lpstr>Wingdings 3</vt:lpstr>
      <vt:lpstr>Легкий дым</vt:lpstr>
      <vt:lpstr>Мой мини фоторедактор</vt:lpstr>
      <vt:lpstr>Актуальность проекта</vt:lpstr>
      <vt:lpstr>.</vt:lpstr>
      <vt:lpstr>Фильтры</vt:lpstr>
      <vt:lpstr>.</vt:lpstr>
      <vt:lpstr>.</vt:lpstr>
      <vt:lpstr>.</vt:lpstr>
      <vt:lpstr>.</vt:lpstr>
      <vt:lpstr>/</vt:lpstr>
      <vt:lpstr>.</vt:lpstr>
      <vt:lpstr>Поворот изображения. </vt:lpstr>
      <vt:lpstr>Рамки для изображения.</vt:lpstr>
      <vt:lpstr>Настройки изображения. </vt:lpstr>
      <vt:lpstr>Особенности проекта</vt:lpstr>
      <vt:lpstr>Библиотеки в программе</vt:lpstr>
      <vt:lpstr>Выводы.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Мой мини фоторедактор</dc:title>
  <dc:creator>VID VID</dc:creator>
  <cp:lastModifiedBy>VID VID</cp:lastModifiedBy>
  <cp:revision>5</cp:revision>
  <dcterms:created xsi:type="dcterms:W3CDTF">2020-11-13T16:14:02Z</dcterms:created>
  <dcterms:modified xsi:type="dcterms:W3CDTF">2020-11-13T18:06:38Z</dcterms:modified>
</cp:coreProperties>
</file>

<file path=docProps/thumbnail.jpeg>
</file>